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9" r:id="rId16"/>
    <p:sldId id="310" r:id="rId17"/>
    <p:sldId id="312" r:id="rId18"/>
    <p:sldId id="313" r:id="rId19"/>
    <p:sldId id="314" r:id="rId20"/>
    <p:sldId id="315" r:id="rId21"/>
    <p:sldId id="316" r:id="rId22"/>
    <p:sldId id="317" r:id="rId23"/>
    <p:sldId id="319" r:id="rId24"/>
    <p:sldId id="320" r:id="rId25"/>
    <p:sldId id="321" r:id="rId26"/>
    <p:sldId id="325" r:id="rId27"/>
    <p:sldId id="326" r:id="rId28"/>
    <p:sldId id="330" r:id="rId29"/>
    <p:sldId id="328" r:id="rId30"/>
    <p:sldId id="329" r:id="rId31"/>
    <p:sldId id="327" r:id="rId32"/>
    <p:sldId id="259" r:id="rId33"/>
    <p:sldId id="260" r:id="rId34"/>
    <p:sldId id="274" r:id="rId35"/>
    <p:sldId id="262" r:id="rId36"/>
    <p:sldId id="272" r:id="rId37"/>
    <p:sldId id="292" r:id="rId38"/>
    <p:sldId id="293" r:id="rId39"/>
    <p:sldId id="305" r:id="rId40"/>
    <p:sldId id="304" r:id="rId41"/>
    <p:sldId id="306" r:id="rId42"/>
    <p:sldId id="307" r:id="rId43"/>
    <p:sldId id="294" r:id="rId44"/>
    <p:sldId id="296" r:id="rId45"/>
    <p:sldId id="278" r:id="rId46"/>
    <p:sldId id="280" r:id="rId47"/>
    <p:sldId id="322" r:id="rId48"/>
    <p:sldId id="297" r:id="rId49"/>
    <p:sldId id="298" r:id="rId50"/>
    <p:sldId id="299" r:id="rId51"/>
    <p:sldId id="300" r:id="rId52"/>
    <p:sldId id="301" r:id="rId53"/>
    <p:sldId id="324" r:id="rId54"/>
    <p:sldId id="323" r:id="rId55"/>
    <p:sldId id="308" r:id="rId56"/>
    <p:sldId id="302" r:id="rId57"/>
    <p:sldId id="303" r:id="rId58"/>
    <p:sldId id="295" r:id="rId59"/>
    <p:sldId id="273" r:id="rId60"/>
    <p:sldId id="277" r:id="rId61"/>
    <p:sldId id="275" r:id="rId62"/>
    <p:sldId id="276" r:id="rId63"/>
    <p:sldId id="279" r:id="rId64"/>
    <p:sldId id="261" r:id="rId65"/>
    <p:sldId id="264" r:id="rId6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116" d="100"/>
          <a:sy n="116" d="100"/>
        </p:scale>
        <p:origin x="36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2023/8/7</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2023/8/7</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Week25</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6162CC2-F76D-1C45-C87E-512ED96EB149}"/>
              </a:ext>
            </a:extLst>
          </p:cNvPr>
          <p:cNvPicPr>
            <a:picLocks noChangeAspect="1"/>
          </p:cNvPicPr>
          <p:nvPr/>
        </p:nvPicPr>
        <p:blipFill>
          <a:blip r:embed="rId2"/>
          <a:stretch>
            <a:fillRect/>
          </a:stretch>
        </p:blipFill>
        <p:spPr>
          <a:xfrm>
            <a:off x="2118757" y="1528490"/>
            <a:ext cx="7954485" cy="809738"/>
          </a:xfrm>
          <a:prstGeom prst="rect">
            <a:avLst/>
          </a:prstGeom>
        </p:spPr>
      </p:pic>
      <p:pic>
        <p:nvPicPr>
          <p:cNvPr id="9" name="圖片 8">
            <a:extLst>
              <a:ext uri="{FF2B5EF4-FFF2-40B4-BE49-F238E27FC236}">
                <a16:creationId xmlns:a16="http://schemas.microsoft.com/office/drawing/2014/main" id="{8989DBBB-3BDF-7ED4-758B-F1C82B23DDA1}"/>
              </a:ext>
            </a:extLst>
          </p:cNvPr>
          <p:cNvPicPr>
            <a:picLocks noChangeAspect="1"/>
          </p:cNvPicPr>
          <p:nvPr/>
        </p:nvPicPr>
        <p:blipFill>
          <a:blip r:embed="rId3"/>
          <a:stretch>
            <a:fillRect/>
          </a:stretch>
        </p:blipFill>
        <p:spPr>
          <a:xfrm>
            <a:off x="3147387" y="3359649"/>
            <a:ext cx="7517019" cy="2676376"/>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3"/>
          <a:stretch>
            <a:fillRect/>
          </a:stretch>
        </p:blipFill>
        <p:spPr>
          <a:xfrm>
            <a:off x="838200" y="5886279"/>
            <a:ext cx="8730859" cy="607560"/>
          </a:xfrm>
          <a:prstGeom prst="rect">
            <a:avLst/>
          </a:prstGeom>
        </p:spPr>
      </p:pic>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4"/>
          <a:stretch>
            <a:fillRect/>
          </a:stretch>
        </p:blipFill>
        <p:spPr>
          <a:xfrm>
            <a:off x="838200" y="4052928"/>
            <a:ext cx="7118416" cy="1084711"/>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6" name="圖片 5">
            <a:extLst>
              <a:ext uri="{FF2B5EF4-FFF2-40B4-BE49-F238E27FC236}">
                <a16:creationId xmlns:a16="http://schemas.microsoft.com/office/drawing/2014/main" id="{1A6D143A-356E-3F7B-C939-5BBF9F22BDB3}"/>
              </a:ext>
            </a:extLst>
          </p:cNvPr>
          <p:cNvPicPr>
            <a:picLocks noChangeAspect="1"/>
          </p:cNvPicPr>
          <p:nvPr/>
        </p:nvPicPr>
        <p:blipFill>
          <a:blip r:embed="rId2"/>
          <a:stretch>
            <a:fillRect/>
          </a:stretch>
        </p:blipFill>
        <p:spPr>
          <a:xfrm>
            <a:off x="2634344" y="2375387"/>
            <a:ext cx="6923311" cy="4117488"/>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6" name="圖片 5">
            <a:extLst>
              <a:ext uri="{FF2B5EF4-FFF2-40B4-BE49-F238E27FC236}">
                <a16:creationId xmlns:a16="http://schemas.microsoft.com/office/drawing/2014/main" id="{F6AA3AD6-B19D-6099-12FD-ACD6CBA5C7AE}"/>
              </a:ext>
            </a:extLst>
          </p:cNvPr>
          <p:cNvPicPr>
            <a:picLocks noChangeAspect="1"/>
          </p:cNvPicPr>
          <p:nvPr/>
        </p:nvPicPr>
        <p:blipFill>
          <a:blip r:embed="rId2"/>
          <a:stretch>
            <a:fillRect/>
          </a:stretch>
        </p:blipFill>
        <p:spPr>
          <a:xfrm>
            <a:off x="3206262" y="3007147"/>
            <a:ext cx="5779475" cy="3304753"/>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C3B56-828A-C9A3-E104-F585F7E7AE9D}"/>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B4655083-2F3E-AC7B-2504-604FBA1400E4}"/>
              </a:ext>
            </a:extLst>
          </p:cNvPr>
          <p:cNvSpPr>
            <a:spLocks noGrp="1"/>
          </p:cNvSpPr>
          <p:nvPr>
            <p:ph idx="1"/>
          </p:nvPr>
        </p:nvSpPr>
        <p:spPr>
          <a:xfrm>
            <a:off x="1357184" y="1343818"/>
            <a:ext cx="3363097" cy="4351338"/>
          </a:xfrm>
        </p:spPr>
        <p:txBody>
          <a:bodyPr/>
          <a:lstStyle/>
          <a:p>
            <a:r>
              <a:rPr lang="zh-TW" altLang="en-US" dirty="0">
                <a:latin typeface="標楷體" panose="03000509000000000000" pitchFamily="65" charset="-120"/>
                <a:ea typeface="標楷體" panose="03000509000000000000" pitchFamily="65" charset="-120"/>
              </a:rPr>
              <a:t>訓練集</a:t>
            </a:r>
            <a:endParaRPr lang="en-US" altLang="zh-TW"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B384849D-7BF1-6627-A123-1A9CE4D9CD16}"/>
              </a:ext>
            </a:extLst>
          </p:cNvPr>
          <p:cNvSpPr txBox="1">
            <a:spLocks/>
          </p:cNvSpPr>
          <p:nvPr/>
        </p:nvSpPr>
        <p:spPr>
          <a:xfrm>
            <a:off x="6806513" y="1343818"/>
            <a:ext cx="3363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endParaRPr lang="en-US" altLang="zh-TW"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22962058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D692C-E4F8-A5DB-B4A0-79BCC29A68EC}"/>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p>
        </p:txBody>
      </p:sp>
      <p:sp>
        <p:nvSpPr>
          <p:cNvPr id="3" name="內容版面配置區 2">
            <a:extLst>
              <a:ext uri="{FF2B5EF4-FFF2-40B4-BE49-F238E27FC236}">
                <a16:creationId xmlns:a16="http://schemas.microsoft.com/office/drawing/2014/main" id="{12CB712A-27AF-7D07-1E19-F55F442B8B3A}"/>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測試集的站姿站得太窄</a:t>
            </a:r>
          </a:p>
        </p:txBody>
      </p:sp>
    </p:spTree>
    <p:extLst>
      <p:ext uri="{BB962C8B-B14F-4D97-AF65-F5344CB8AC3E}">
        <p14:creationId xmlns:p14="http://schemas.microsoft.com/office/powerpoint/2010/main" val="1490609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C8598-1464-964F-B66A-CC708F5ACC55}"/>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EF29A720-53C8-F57B-0810-F48B3668188B}"/>
              </a:ext>
            </a:extLst>
          </p:cNvPr>
          <p:cNvSpPr>
            <a:spLocks noGrp="1"/>
          </p:cNvSpPr>
          <p:nvPr>
            <p:ph idx="1"/>
          </p:nvPr>
        </p:nvSpPr>
        <p:spPr>
          <a:xfrm>
            <a:off x="838200" y="1372544"/>
            <a:ext cx="4228070" cy="4351338"/>
          </a:xfrm>
        </p:spPr>
        <p:txBody>
          <a:bodyPr/>
          <a:lstStyle/>
          <a:p>
            <a:r>
              <a:rPr lang="zh-TW" altLang="en-US" dirty="0">
                <a:latin typeface="標楷體" panose="03000509000000000000" pitchFamily="65" charset="-120"/>
                <a:ea typeface="標楷體" panose="03000509000000000000" pitchFamily="65" charset="-120"/>
              </a:rPr>
              <a:t>訓練集</a:t>
            </a:r>
          </a:p>
        </p:txBody>
      </p:sp>
      <p:pic>
        <p:nvPicPr>
          <p:cNvPr id="5" name="圖片 4">
            <a:extLst>
              <a:ext uri="{FF2B5EF4-FFF2-40B4-BE49-F238E27FC236}">
                <a16:creationId xmlns:a16="http://schemas.microsoft.com/office/drawing/2014/main" id="{4A767A34-09D8-7CAB-59F6-899EAB6D7304}"/>
              </a:ext>
            </a:extLst>
          </p:cNvPr>
          <p:cNvPicPr>
            <a:picLocks noChangeAspect="1"/>
          </p:cNvPicPr>
          <p:nvPr/>
        </p:nvPicPr>
        <p:blipFill>
          <a:blip r:embed="rId2"/>
          <a:stretch>
            <a:fillRect/>
          </a:stretch>
        </p:blipFill>
        <p:spPr>
          <a:xfrm>
            <a:off x="1870143" y="1927654"/>
            <a:ext cx="2481109" cy="4147751"/>
          </a:xfrm>
          <a:prstGeom prst="rect">
            <a:avLst/>
          </a:prstGeom>
        </p:spPr>
      </p:pic>
      <p:sp>
        <p:nvSpPr>
          <p:cNvPr id="7" name="內容版面配置區 2">
            <a:extLst>
              <a:ext uri="{FF2B5EF4-FFF2-40B4-BE49-F238E27FC236}">
                <a16:creationId xmlns:a16="http://schemas.microsoft.com/office/drawing/2014/main" id="{F8C283E4-81F3-63C4-1FF2-157CF5085557}"/>
              </a:ext>
            </a:extLst>
          </p:cNvPr>
          <p:cNvSpPr txBox="1">
            <a:spLocks/>
          </p:cNvSpPr>
          <p:nvPr/>
        </p:nvSpPr>
        <p:spPr>
          <a:xfrm>
            <a:off x="5883876" y="1372544"/>
            <a:ext cx="4228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p>
        </p:txBody>
      </p:sp>
    </p:spTree>
    <p:extLst>
      <p:ext uri="{BB962C8B-B14F-4D97-AF65-F5344CB8AC3E}">
        <p14:creationId xmlns:p14="http://schemas.microsoft.com/office/powerpoint/2010/main" val="734868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B25F8-39DE-1408-0DA2-A01948E8CCF1}"/>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p>
        </p:txBody>
      </p:sp>
      <p:sp>
        <p:nvSpPr>
          <p:cNvPr id="3" name="內容版面配置區 2">
            <a:extLst>
              <a:ext uri="{FF2B5EF4-FFF2-40B4-BE49-F238E27FC236}">
                <a16:creationId xmlns:a16="http://schemas.microsoft.com/office/drawing/2014/main" id="{3EA3DE84-0A72-BBDB-E4B2-DAFDA111DB6B}"/>
              </a:ext>
            </a:extLst>
          </p:cNvPr>
          <p:cNvSpPr>
            <a:spLocks noGrp="1"/>
          </p:cNvSpPr>
          <p:nvPr>
            <p:ph idx="1"/>
          </p:nvPr>
        </p:nvSpPr>
        <p:spPr>
          <a:xfrm>
            <a:off x="1277970" y="2112855"/>
            <a:ext cx="4640991" cy="5313555"/>
          </a:xfrm>
        </p:spPr>
        <p:txBody>
          <a:bodyPr>
            <a:normAutofit/>
          </a:bodyPr>
          <a:lstStyle/>
          <a:p>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過窄的膝蓋還不夠窄                       </a:t>
            </a:r>
          </a:p>
        </p:txBody>
      </p:sp>
      <p:pic>
        <p:nvPicPr>
          <p:cNvPr id="5" name="圖片 4">
            <a:extLst>
              <a:ext uri="{FF2B5EF4-FFF2-40B4-BE49-F238E27FC236}">
                <a16:creationId xmlns:a16="http://schemas.microsoft.com/office/drawing/2014/main" id="{A7124171-48B5-479F-5036-BA329A2D83C0}"/>
              </a:ext>
            </a:extLst>
          </p:cNvPr>
          <p:cNvPicPr>
            <a:picLocks noChangeAspect="1"/>
          </p:cNvPicPr>
          <p:nvPr/>
        </p:nvPicPr>
        <p:blipFill>
          <a:blip r:embed="rId2"/>
          <a:stretch>
            <a:fillRect/>
          </a:stretch>
        </p:blipFill>
        <p:spPr>
          <a:xfrm>
            <a:off x="2069218" y="2685537"/>
            <a:ext cx="3070145" cy="3490713"/>
          </a:xfrm>
          <a:prstGeom prst="rect">
            <a:avLst/>
          </a:prstGeom>
        </p:spPr>
      </p:pic>
      <p:sp>
        <p:nvSpPr>
          <p:cNvPr id="6" name="內容版面配置區 2">
            <a:extLst>
              <a:ext uri="{FF2B5EF4-FFF2-40B4-BE49-F238E27FC236}">
                <a16:creationId xmlns:a16="http://schemas.microsoft.com/office/drawing/2014/main" id="{5FCF2795-909F-AEF0-8F60-749E0208367A}"/>
              </a:ext>
            </a:extLst>
          </p:cNvPr>
          <p:cNvSpPr txBox="1">
            <a:spLocks/>
          </p:cNvSpPr>
          <p:nvPr/>
        </p:nvSpPr>
        <p:spPr>
          <a:xfrm>
            <a:off x="6312393" y="2112855"/>
            <a:ext cx="4129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                       </a:t>
            </a:r>
          </a:p>
        </p:txBody>
      </p:sp>
      <p:pic>
        <p:nvPicPr>
          <p:cNvPr id="8" name="圖片 7">
            <a:extLst>
              <a:ext uri="{FF2B5EF4-FFF2-40B4-BE49-F238E27FC236}">
                <a16:creationId xmlns:a16="http://schemas.microsoft.com/office/drawing/2014/main" id="{AED9339E-E001-3CE8-68EA-E9375C5F5B7C}"/>
              </a:ext>
            </a:extLst>
          </p:cNvPr>
          <p:cNvPicPr>
            <a:picLocks noChangeAspect="1"/>
          </p:cNvPicPr>
          <p:nvPr/>
        </p:nvPicPr>
        <p:blipFill>
          <a:blip r:embed="rId3"/>
          <a:stretch>
            <a:fillRect/>
          </a:stretch>
        </p:blipFill>
        <p:spPr>
          <a:xfrm>
            <a:off x="7099257" y="2685537"/>
            <a:ext cx="2555488" cy="3561236"/>
          </a:xfrm>
          <a:prstGeom prst="rect">
            <a:avLst/>
          </a:prstGeom>
        </p:spPr>
      </p:pic>
      <p:sp>
        <p:nvSpPr>
          <p:cNvPr id="4" name="文字方塊 3">
            <a:extLst>
              <a:ext uri="{FF2B5EF4-FFF2-40B4-BE49-F238E27FC236}">
                <a16:creationId xmlns:a16="http://schemas.microsoft.com/office/drawing/2014/main" id="{4AAB1CE5-D5B5-D268-93C1-F4AD40DEB78B}"/>
              </a:ext>
            </a:extLst>
          </p:cNvPr>
          <p:cNvSpPr txBox="1"/>
          <p:nvPr/>
        </p:nvSpPr>
        <p:spPr>
          <a:xfrm>
            <a:off x="838200" y="1118628"/>
            <a:ext cx="5353489" cy="707886"/>
          </a:xfrm>
          <a:prstGeom prst="rect">
            <a:avLst/>
          </a:prstGeom>
          <a:noFill/>
        </p:spPr>
        <p:txBody>
          <a:bodyPr wrap="square" rtlCol="0">
            <a:spAutoFit/>
          </a:bodyPr>
          <a:lstStyle/>
          <a:p>
            <a:r>
              <a:rPr lang="zh-TW" altLang="en-US" sz="4000" dirty="0">
                <a:latin typeface="標楷體" panose="03000509000000000000" pitchFamily="65" charset="-120"/>
                <a:ea typeface="標楷體" panose="03000509000000000000" pitchFamily="65" charset="-120"/>
              </a:rPr>
              <a:t>訓練集</a:t>
            </a:r>
          </a:p>
        </p:txBody>
      </p:sp>
    </p:spTree>
    <p:extLst>
      <p:ext uri="{BB962C8B-B14F-4D97-AF65-F5344CB8AC3E}">
        <p14:creationId xmlns:p14="http://schemas.microsoft.com/office/powerpoint/2010/main" val="2126318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3" name="圖片 2">
            <a:extLst>
              <a:ext uri="{FF2B5EF4-FFF2-40B4-BE49-F238E27FC236}">
                <a16:creationId xmlns:a16="http://schemas.microsoft.com/office/drawing/2014/main" id="{D5F38370-8A19-7946-0549-DCA3E29F24F5}"/>
              </a:ext>
            </a:extLst>
          </p:cNvPr>
          <p:cNvPicPr>
            <a:picLocks noChangeAspect="1"/>
          </p:cNvPicPr>
          <p:nvPr/>
        </p:nvPicPr>
        <p:blipFill>
          <a:blip r:embed="rId3"/>
          <a:stretch>
            <a:fillRect/>
          </a:stretch>
        </p:blipFill>
        <p:spPr>
          <a:xfrm>
            <a:off x="7356152" y="1690688"/>
            <a:ext cx="3534268" cy="3353268"/>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53E8BAD-FA08-972F-1644-3B236256C41D}"/>
              </a:ext>
            </a:extLst>
          </p:cNvPr>
          <p:cNvPicPr>
            <a:picLocks noChangeAspect="1"/>
          </p:cNvPicPr>
          <p:nvPr/>
        </p:nvPicPr>
        <p:blipFill>
          <a:blip r:embed="rId2"/>
          <a:stretch>
            <a:fillRect/>
          </a:stretch>
        </p:blipFill>
        <p:spPr>
          <a:xfrm>
            <a:off x="1916157" y="1576332"/>
            <a:ext cx="8359686" cy="1506733"/>
          </a:xfrm>
          <a:prstGeom prst="rect">
            <a:avLst/>
          </a:prstGeom>
        </p:spPr>
      </p:pic>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3"/>
          <a:stretch>
            <a:fillRect/>
          </a:stretch>
        </p:blipFill>
        <p:spPr>
          <a:xfrm>
            <a:off x="3268680" y="3701357"/>
            <a:ext cx="5654640" cy="304169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1627</TotalTime>
  <Words>1945</Words>
  <Application>Microsoft Office PowerPoint</Application>
  <PresentationFormat>寬螢幕</PresentationFormat>
  <Paragraphs>191</Paragraphs>
  <Slides>65</Slides>
  <Notes>0</Notes>
  <HiddenSlides>36</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65</vt:i4>
      </vt:variant>
    </vt:vector>
  </HeadingPairs>
  <TitlesOfParts>
    <vt:vector size="70" baseType="lpstr">
      <vt:lpstr>標楷體</vt:lpstr>
      <vt:lpstr>Arial</vt:lpstr>
      <vt:lpstr>Calibri</vt:lpstr>
      <vt:lpstr>Calibri Light</vt:lpstr>
      <vt:lpstr>Office 佈景主題</vt:lpstr>
      <vt:lpstr>Week25週報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測試結果分析</vt:lpstr>
      <vt:lpstr>標準_標準</vt:lpstr>
      <vt:lpstr>標準_過寬</vt:lpstr>
      <vt:lpstr>過窄_標準</vt:lpstr>
      <vt:lpstr>過寬_過窄</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比對</vt:lpstr>
      <vt:lpstr>訓練效果</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46</cp:revision>
  <dcterms:created xsi:type="dcterms:W3CDTF">2023-07-03T04:04:53Z</dcterms:created>
  <dcterms:modified xsi:type="dcterms:W3CDTF">2023-08-07T16:13:44Z</dcterms:modified>
</cp:coreProperties>
</file>